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-17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E982-AAB9-4EBB-86BF-AD4AB3DA651F}" type="datetimeFigureOut">
              <a:rPr lang="bg-BG" smtClean="0"/>
              <a:t>7.2.2023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EF50-FCD2-407A-A3BB-9C2FFEA58F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76246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E982-AAB9-4EBB-86BF-AD4AB3DA651F}" type="datetimeFigureOut">
              <a:rPr lang="bg-BG" smtClean="0"/>
              <a:t>7.2.2023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EF50-FCD2-407A-A3BB-9C2FFEA58F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6353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E982-AAB9-4EBB-86BF-AD4AB3DA651F}" type="datetimeFigureOut">
              <a:rPr lang="bg-BG" smtClean="0"/>
              <a:t>7.2.2023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EF50-FCD2-407A-A3BB-9C2FFEA58F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28356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E982-AAB9-4EBB-86BF-AD4AB3DA651F}" type="datetimeFigureOut">
              <a:rPr lang="bg-BG" smtClean="0"/>
              <a:t>7.2.2023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EF50-FCD2-407A-A3BB-9C2FFEA58F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69040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E982-AAB9-4EBB-86BF-AD4AB3DA651F}" type="datetimeFigureOut">
              <a:rPr lang="bg-BG" smtClean="0"/>
              <a:t>7.2.2023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EF50-FCD2-407A-A3BB-9C2FFEA58F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11844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E982-AAB9-4EBB-86BF-AD4AB3DA651F}" type="datetimeFigureOut">
              <a:rPr lang="bg-BG" smtClean="0"/>
              <a:t>7.2.2023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EF50-FCD2-407A-A3BB-9C2FFEA58F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92020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E982-AAB9-4EBB-86BF-AD4AB3DA651F}" type="datetimeFigureOut">
              <a:rPr lang="bg-BG" smtClean="0"/>
              <a:t>7.2.2023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EF50-FCD2-407A-A3BB-9C2FFEA58F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82697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E982-AAB9-4EBB-86BF-AD4AB3DA651F}" type="datetimeFigureOut">
              <a:rPr lang="bg-BG" smtClean="0"/>
              <a:t>7.2.2023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EF50-FCD2-407A-A3BB-9C2FFEA58F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68682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49D6E982-AAB9-4EBB-86BF-AD4AB3DA651F}" type="datetimeFigureOut">
              <a:rPr lang="bg-BG" smtClean="0"/>
              <a:t>7.2.2023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BBFEEF50-FCD2-407A-A3BB-9C2FFEA58F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71545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E982-AAB9-4EBB-86BF-AD4AB3DA651F}" type="datetimeFigureOut">
              <a:rPr lang="bg-BG" smtClean="0"/>
              <a:t>7.2.2023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EF50-FCD2-407A-A3BB-9C2FFEA58F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6029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E982-AAB9-4EBB-86BF-AD4AB3DA651F}" type="datetimeFigureOut">
              <a:rPr lang="bg-BG" smtClean="0"/>
              <a:t>7.2.2023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EF50-FCD2-407A-A3BB-9C2FFEA58F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007378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E982-AAB9-4EBB-86BF-AD4AB3DA651F}" type="datetimeFigureOut">
              <a:rPr lang="bg-BG" smtClean="0"/>
              <a:t>7.2.2023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EF50-FCD2-407A-A3BB-9C2FFEA58F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63086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E982-AAB9-4EBB-86BF-AD4AB3DA651F}" type="datetimeFigureOut">
              <a:rPr lang="bg-BG" smtClean="0"/>
              <a:t>7.2.2023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EF50-FCD2-407A-A3BB-9C2FFEA58F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373275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E982-AAB9-4EBB-86BF-AD4AB3DA651F}" type="datetimeFigureOut">
              <a:rPr lang="bg-BG" smtClean="0"/>
              <a:t>7.2.2023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EF50-FCD2-407A-A3BB-9C2FFEA58F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48818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E982-AAB9-4EBB-86BF-AD4AB3DA651F}" type="datetimeFigureOut">
              <a:rPr lang="bg-BG" smtClean="0"/>
              <a:t>7.2.2023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EF50-FCD2-407A-A3BB-9C2FFEA58F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805998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E982-AAB9-4EBB-86BF-AD4AB3DA651F}" type="datetimeFigureOut">
              <a:rPr lang="bg-BG" smtClean="0"/>
              <a:t>7.2.2023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EF50-FCD2-407A-A3BB-9C2FFEA58F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49940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E982-AAB9-4EBB-86BF-AD4AB3DA651F}" type="datetimeFigureOut">
              <a:rPr lang="bg-BG" smtClean="0"/>
              <a:t>7.2.2023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EF50-FCD2-407A-A3BB-9C2FFEA58F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2382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49D6E982-AAB9-4EBB-86BF-AD4AB3DA651F}" type="datetimeFigureOut">
              <a:rPr lang="bg-BG" smtClean="0"/>
              <a:t>7.2.2023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BFEEF50-FCD2-407A-A3BB-9C2FFEA58F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051143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digital-strategy.ec.europa.eu/en/policies/safer-internet-day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М</a:t>
            </a:r>
            <a:r>
              <a:rPr lang="ru-RU" dirty="0" err="1" smtClean="0"/>
              <a:t>еждународен</a:t>
            </a:r>
            <a:r>
              <a:rPr lang="ru-RU" dirty="0" smtClean="0"/>
              <a:t> </a:t>
            </a:r>
            <a:r>
              <a:rPr lang="ru-RU" dirty="0" err="1" smtClean="0"/>
              <a:t>ден</a:t>
            </a:r>
            <a:r>
              <a:rPr lang="ru-RU" dirty="0" smtClean="0"/>
              <a:t> на безопасен интернет</a:t>
            </a: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1012" y="3810001"/>
            <a:ext cx="8676222" cy="2387876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8386354" y="6197877"/>
            <a:ext cx="2926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Любчо Димчев 11 а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1084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38540" y="209965"/>
            <a:ext cx="11489634" cy="5196922"/>
          </a:xfrm>
        </p:spPr>
        <p:txBody>
          <a:bodyPr>
            <a:noAutofit/>
          </a:bodyPr>
          <a:lstStyle/>
          <a:p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На 8 </a:t>
            </a:r>
            <a:r>
              <a:rPr lang="ru-RU" sz="1800" dirty="0" err="1" smtClean="0"/>
              <a:t>февруари</a:t>
            </a:r>
            <a:r>
              <a:rPr lang="en-US" sz="1800" dirty="0" smtClean="0"/>
              <a:t> </a:t>
            </a:r>
            <a:r>
              <a:rPr lang="ru-RU" sz="1800" dirty="0" smtClean="0"/>
              <a:t> </a:t>
            </a:r>
            <a:r>
              <a:rPr lang="ru-RU" sz="1800" dirty="0"/>
              <a:t>2022 г. </a:t>
            </a:r>
            <a:r>
              <a:rPr lang="ru-RU" sz="1800" dirty="0" smtClean="0"/>
              <a:t>Се</a:t>
            </a:r>
            <a:r>
              <a:rPr lang="en-US" sz="1800" dirty="0" smtClean="0"/>
              <a:t> </a:t>
            </a:r>
            <a:r>
              <a:rPr lang="ru-RU" sz="1800" dirty="0" smtClean="0"/>
              <a:t> </a:t>
            </a:r>
            <a:r>
              <a:rPr lang="ru-RU" sz="1800" dirty="0" err="1"/>
              <a:t>отбелязва</a:t>
            </a:r>
            <a:r>
              <a:rPr lang="ru-RU" sz="1800" dirty="0"/>
              <a:t> </a:t>
            </a:r>
            <a:r>
              <a:rPr lang="en-US" sz="1800" dirty="0" smtClean="0"/>
              <a:t> </a:t>
            </a:r>
            <a:r>
              <a:rPr lang="ru-RU" sz="1800" dirty="0" smtClean="0"/>
              <a:t> </a:t>
            </a:r>
            <a:r>
              <a:rPr lang="ru-RU" sz="1800" dirty="0" err="1"/>
              <a:t>международния</a:t>
            </a:r>
            <a:r>
              <a:rPr lang="ru-RU" sz="1800" dirty="0"/>
              <a:t> </a:t>
            </a:r>
            <a:r>
              <a:rPr lang="ru-RU" sz="1800" dirty="0" err="1"/>
              <a:t>Ден</a:t>
            </a:r>
            <a:r>
              <a:rPr lang="ru-RU" sz="1800" dirty="0"/>
              <a:t> за безопасен интернет с </a:t>
            </a:r>
            <a:r>
              <a:rPr lang="ru-RU" sz="1800" dirty="0" err="1"/>
              <a:t>мотото</a:t>
            </a:r>
            <a:r>
              <a:rPr lang="ru-RU" sz="1800" dirty="0"/>
              <a:t> „</a:t>
            </a:r>
            <a:r>
              <a:rPr lang="ru-RU" sz="1800" dirty="0" err="1"/>
              <a:t>Заедно</a:t>
            </a:r>
            <a:r>
              <a:rPr lang="ru-RU" sz="1800" dirty="0"/>
              <a:t> за </a:t>
            </a:r>
            <a:r>
              <a:rPr lang="ru-RU" sz="1800" dirty="0" err="1"/>
              <a:t>по-добър</a:t>
            </a:r>
            <a:r>
              <a:rPr lang="ru-RU" sz="1800" dirty="0"/>
              <a:t> интернет“. </a:t>
            </a:r>
            <a:r>
              <a:rPr lang="ru-RU" sz="1800" dirty="0" err="1"/>
              <a:t>Започнал</a:t>
            </a:r>
            <a:r>
              <a:rPr lang="ru-RU" sz="1800" dirty="0"/>
              <a:t> </a:t>
            </a:r>
            <a:r>
              <a:rPr lang="ru-RU" sz="1800" dirty="0" err="1"/>
              <a:t>през</a:t>
            </a:r>
            <a:r>
              <a:rPr lang="ru-RU" sz="1800" dirty="0"/>
              <a:t> 2004 г. по инициатива </a:t>
            </a:r>
            <a:r>
              <a:rPr lang="ru-RU" sz="1800" dirty="0" err="1"/>
              <a:t>ва</a:t>
            </a:r>
            <a:r>
              <a:rPr lang="ru-RU" sz="1800" dirty="0"/>
              <a:t> </a:t>
            </a:r>
            <a:r>
              <a:rPr lang="ru-RU" sz="1800" dirty="0" err="1"/>
              <a:t>Европейската</a:t>
            </a:r>
            <a:r>
              <a:rPr lang="ru-RU" sz="1800" dirty="0"/>
              <a:t> </a:t>
            </a:r>
            <a:r>
              <a:rPr lang="ru-RU" sz="1800" dirty="0" err="1"/>
              <a:t>комисия</a:t>
            </a:r>
            <a:r>
              <a:rPr lang="ru-RU" sz="1800" dirty="0"/>
              <a:t>, </a:t>
            </a:r>
            <a:r>
              <a:rPr lang="ru-RU" sz="1800" dirty="0" err="1"/>
              <a:t>Денят</a:t>
            </a:r>
            <a:r>
              <a:rPr lang="ru-RU" sz="1800" dirty="0"/>
              <a:t> за безопасен интернет се </a:t>
            </a:r>
            <a:r>
              <a:rPr lang="ru-RU" sz="1800" dirty="0" err="1"/>
              <a:t>отбелязва</a:t>
            </a:r>
            <a:r>
              <a:rPr lang="ru-RU" sz="1800" dirty="0"/>
              <a:t> всяка година </a:t>
            </a:r>
            <a:r>
              <a:rPr lang="ru-RU" sz="1800" dirty="0" err="1"/>
              <a:t>през</a:t>
            </a:r>
            <a:r>
              <a:rPr lang="ru-RU" sz="1800" dirty="0"/>
              <a:t> </a:t>
            </a:r>
            <a:r>
              <a:rPr lang="ru-RU" sz="1800" dirty="0" err="1"/>
              <a:t>февруари</a:t>
            </a:r>
            <a:r>
              <a:rPr lang="ru-RU" sz="1800" dirty="0"/>
              <a:t> в </a:t>
            </a:r>
            <a:r>
              <a:rPr lang="ru-RU" sz="1800" dirty="0" err="1"/>
              <a:t>повече</a:t>
            </a:r>
            <a:r>
              <a:rPr lang="ru-RU" sz="1800" dirty="0"/>
              <a:t> от 140 </a:t>
            </a:r>
            <a:r>
              <a:rPr lang="ru-RU" sz="1800" dirty="0" err="1"/>
              <a:t>държави</a:t>
            </a:r>
            <a:r>
              <a:rPr lang="ru-RU" sz="1800" dirty="0"/>
              <a:t>.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err="1"/>
              <a:t>Повече</a:t>
            </a:r>
            <a:r>
              <a:rPr lang="ru-RU" sz="1800" dirty="0"/>
              <a:t> информация </a:t>
            </a:r>
            <a:r>
              <a:rPr lang="ru-RU" sz="1800" dirty="0" err="1"/>
              <a:t>може</a:t>
            </a:r>
            <a:r>
              <a:rPr lang="ru-RU" sz="1800" dirty="0"/>
              <a:t> да се </a:t>
            </a:r>
            <a:r>
              <a:rPr lang="ru-RU" sz="1800" dirty="0" err="1"/>
              <a:t>намери</a:t>
            </a:r>
            <a:r>
              <a:rPr lang="ru-RU" sz="1800" dirty="0"/>
              <a:t> на: </a:t>
            </a:r>
            <a:r>
              <a:rPr lang="ru-RU" sz="1800" dirty="0">
                <a:hlinkClick r:id="rId2"/>
              </a:rPr>
              <a:t>https://</a:t>
            </a:r>
            <a:r>
              <a:rPr lang="ru-RU" sz="1800" dirty="0" smtClean="0">
                <a:hlinkClick r:id="rId2"/>
              </a:rPr>
              <a:t>digital-strategy.ec.europa.eu/en/policies/safer-internet-day</a:t>
            </a:r>
            <a:r>
              <a:rPr lang="ru-RU" sz="1800" dirty="0" smtClean="0"/>
              <a:t>.</a:t>
            </a:r>
            <a:br>
              <a:rPr lang="ru-RU" sz="1800" dirty="0" smtClean="0"/>
            </a:br>
            <a:r>
              <a:rPr lang="ru-RU" sz="1800" dirty="0" smtClean="0"/>
              <a:t>На </a:t>
            </a:r>
            <a:r>
              <a:rPr lang="ru-RU" sz="1800" dirty="0"/>
              <a:t>11 </a:t>
            </a:r>
            <a:r>
              <a:rPr lang="ru-RU" sz="1800" dirty="0" err="1"/>
              <a:t>февруари</a:t>
            </a:r>
            <a:r>
              <a:rPr lang="ru-RU" sz="1800" dirty="0"/>
              <a:t> </a:t>
            </a:r>
            <a:r>
              <a:rPr lang="ru-RU" sz="1800" dirty="0" err="1"/>
              <a:t>отбелязваме</a:t>
            </a:r>
            <a:r>
              <a:rPr lang="ru-RU" sz="1800" dirty="0"/>
              <a:t> </a:t>
            </a:r>
            <a:r>
              <a:rPr lang="ru-RU" sz="1800" dirty="0" err="1"/>
              <a:t>международния</a:t>
            </a:r>
            <a:r>
              <a:rPr lang="ru-RU" sz="1800" dirty="0"/>
              <a:t> </a:t>
            </a:r>
            <a:r>
              <a:rPr lang="ru-RU" sz="1800" dirty="0" err="1"/>
              <a:t>Ден</a:t>
            </a:r>
            <a:r>
              <a:rPr lang="ru-RU" sz="1800" dirty="0"/>
              <a:t> за безопасен интернет. </a:t>
            </a:r>
            <a:r>
              <a:rPr lang="ru-RU" sz="1800" dirty="0" err="1"/>
              <a:t>Инициативата</a:t>
            </a:r>
            <a:r>
              <a:rPr lang="ru-RU" sz="1800" dirty="0"/>
              <a:t> е </a:t>
            </a:r>
            <a:r>
              <a:rPr lang="ru-RU" sz="1800" dirty="0" err="1"/>
              <a:t>израз</a:t>
            </a:r>
            <a:r>
              <a:rPr lang="ru-RU" sz="1800" dirty="0"/>
              <a:t> на </a:t>
            </a:r>
            <a:r>
              <a:rPr lang="ru-RU" sz="1800" dirty="0" err="1"/>
              <a:t>загриженост</a:t>
            </a:r>
            <a:r>
              <a:rPr lang="ru-RU" sz="1800" dirty="0"/>
              <a:t> за </a:t>
            </a:r>
            <a:r>
              <a:rPr lang="ru-RU" sz="1800" dirty="0" err="1"/>
              <a:t>безопасността</a:t>
            </a:r>
            <a:r>
              <a:rPr lang="ru-RU" sz="1800" dirty="0"/>
              <a:t> на </a:t>
            </a:r>
            <a:r>
              <a:rPr lang="ru-RU" sz="1800" dirty="0" err="1"/>
              <a:t>децата</a:t>
            </a:r>
            <a:r>
              <a:rPr lang="ru-RU" sz="1800" dirty="0"/>
              <a:t> в </a:t>
            </a:r>
            <a:r>
              <a:rPr lang="ru-RU" sz="1800" dirty="0" err="1"/>
              <a:t>дигиталния</a:t>
            </a:r>
            <a:r>
              <a:rPr lang="ru-RU" sz="1800" dirty="0"/>
              <a:t> свят.</a:t>
            </a:r>
            <a:endParaRPr lang="bg-BG" sz="1800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209183" y="4206737"/>
            <a:ext cx="4001398" cy="229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31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826673" y="609601"/>
            <a:ext cx="10498824" cy="5974080"/>
          </a:xfrm>
        </p:spPr>
        <p:txBody>
          <a:bodyPr>
            <a:normAutofit/>
          </a:bodyPr>
          <a:lstStyle/>
          <a:p>
            <a:r>
              <a:rPr lang="ru-RU" dirty="0" smtClean="0"/>
              <a:t>е </a:t>
            </a:r>
            <a:r>
              <a:rPr lang="ru-RU" dirty="0" err="1"/>
              <a:t>основното</a:t>
            </a:r>
            <a:r>
              <a:rPr lang="ru-RU" dirty="0"/>
              <a:t> </a:t>
            </a:r>
            <a:r>
              <a:rPr lang="ru-RU" dirty="0" err="1"/>
              <a:t>мото</a:t>
            </a:r>
            <a:r>
              <a:rPr lang="ru-RU" dirty="0"/>
              <a:t> на </a:t>
            </a:r>
            <a:r>
              <a:rPr lang="ru-RU" dirty="0" err="1"/>
              <a:t>инициативата</a:t>
            </a:r>
            <a:r>
              <a:rPr lang="ru-RU" dirty="0"/>
              <a:t>, </a:t>
            </a:r>
            <a:r>
              <a:rPr lang="ru-RU" dirty="0" err="1"/>
              <a:t>започнала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2004 г. по идея на </a:t>
            </a:r>
            <a:r>
              <a:rPr lang="ru-RU" dirty="0" err="1"/>
              <a:t>Европейската</a:t>
            </a:r>
            <a:r>
              <a:rPr lang="ru-RU" dirty="0"/>
              <a:t> </a:t>
            </a:r>
            <a:r>
              <a:rPr lang="ru-RU" dirty="0" err="1"/>
              <a:t>комисия</a:t>
            </a:r>
            <a:r>
              <a:rPr lang="ru-RU" dirty="0"/>
              <a:t>, </a:t>
            </a:r>
            <a:r>
              <a:rPr lang="ru-RU" dirty="0" err="1"/>
              <a:t>изпълнила</a:t>
            </a:r>
            <a:r>
              <a:rPr lang="ru-RU" dirty="0"/>
              <a:t> </a:t>
            </a:r>
            <a:r>
              <a:rPr lang="ru-RU" dirty="0" err="1"/>
              <a:t>поредица</a:t>
            </a:r>
            <a:r>
              <a:rPr lang="ru-RU" dirty="0"/>
              <a:t> от кампании и </a:t>
            </a:r>
            <a:r>
              <a:rPr lang="ru-RU" dirty="0" err="1"/>
              <a:t>дейности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Денят</a:t>
            </a:r>
            <a:r>
              <a:rPr lang="ru-RU" dirty="0"/>
              <a:t> за безопасен интернет се </a:t>
            </a:r>
            <a:r>
              <a:rPr lang="ru-RU" dirty="0" err="1"/>
              <a:t>отбелязва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последните</a:t>
            </a:r>
            <a:r>
              <a:rPr lang="ru-RU" dirty="0"/>
              <a:t> </a:t>
            </a:r>
            <a:r>
              <a:rPr lang="ru-RU" dirty="0" err="1"/>
              <a:t>години</a:t>
            </a:r>
            <a:r>
              <a:rPr lang="ru-RU" dirty="0"/>
              <a:t> в над 150 </a:t>
            </a:r>
            <a:r>
              <a:rPr lang="ru-RU" dirty="0" err="1"/>
              <a:t>държави</a:t>
            </a:r>
            <a:r>
              <a:rPr lang="ru-RU" dirty="0"/>
              <a:t> на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континенти</a:t>
            </a:r>
            <a:r>
              <a:rPr lang="ru-RU" dirty="0"/>
              <a:t>.</a:t>
            </a:r>
          </a:p>
          <a:p>
            <a:r>
              <a:rPr lang="ru-RU" dirty="0" err="1"/>
              <a:t>Централното</a:t>
            </a:r>
            <a:r>
              <a:rPr lang="ru-RU" dirty="0"/>
              <a:t> </a:t>
            </a:r>
            <a:r>
              <a:rPr lang="ru-RU" dirty="0" err="1"/>
              <a:t>събитие</a:t>
            </a:r>
            <a:r>
              <a:rPr lang="ru-RU" dirty="0"/>
              <a:t> у нас е в </a:t>
            </a:r>
            <a:r>
              <a:rPr lang="ru-RU" dirty="0" err="1"/>
              <a:t>Детския</a:t>
            </a:r>
            <a:r>
              <a:rPr lang="ru-RU" dirty="0"/>
              <a:t> научен </a:t>
            </a:r>
            <a:r>
              <a:rPr lang="ru-RU" dirty="0" err="1"/>
              <a:t>център</a:t>
            </a:r>
            <a:r>
              <a:rPr lang="ru-RU" dirty="0"/>
              <a:t> "</a:t>
            </a:r>
            <a:r>
              <a:rPr lang="ru-RU" dirty="0" err="1"/>
              <a:t>Музейко</a:t>
            </a:r>
            <a:r>
              <a:rPr lang="ru-RU" dirty="0"/>
              <a:t>" в София.</a:t>
            </a:r>
          </a:p>
          <a:p>
            <a:endParaRPr lang="ru-RU" dirty="0"/>
          </a:p>
          <a:p>
            <a:r>
              <a:rPr lang="ru-RU" dirty="0"/>
              <a:t>По традиция в </a:t>
            </a:r>
            <a:r>
              <a:rPr lang="ru-RU" dirty="0" err="1"/>
              <a:t>Деня</a:t>
            </a:r>
            <a:r>
              <a:rPr lang="ru-RU" dirty="0"/>
              <a:t> за безопасен интернет на </a:t>
            </a:r>
            <a:r>
              <a:rPr lang="ru-RU" dirty="0" err="1"/>
              <a:t>тържествена</a:t>
            </a:r>
            <a:r>
              <a:rPr lang="ru-RU" dirty="0"/>
              <a:t> церемония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наградени</a:t>
            </a:r>
            <a:r>
              <a:rPr lang="ru-RU" dirty="0"/>
              <a:t> трите </a:t>
            </a:r>
            <a:r>
              <a:rPr lang="ru-RU" dirty="0" err="1"/>
              <a:t>най-добри</a:t>
            </a:r>
            <a:r>
              <a:rPr lang="ru-RU" dirty="0"/>
              <a:t> отряда </a:t>
            </a:r>
            <a:r>
              <a:rPr lang="ru-RU" dirty="0" err="1"/>
              <a:t>петокласници</a:t>
            </a:r>
            <a:r>
              <a:rPr lang="ru-RU" dirty="0"/>
              <a:t>, </a:t>
            </a:r>
            <a:r>
              <a:rPr lang="ru-RU" dirty="0" err="1"/>
              <a:t>преминали</a:t>
            </a:r>
            <a:r>
              <a:rPr lang="ru-RU" dirty="0"/>
              <a:t> обучение по </a:t>
            </a:r>
            <a:r>
              <a:rPr lang="ru-RU" dirty="0" err="1"/>
              <a:t>програмата</a:t>
            </a:r>
            <a:r>
              <a:rPr lang="ru-RU" dirty="0"/>
              <a:t> на </a:t>
            </a:r>
            <a:r>
              <a:rPr lang="ru-RU" dirty="0" err="1"/>
              <a:t>Центъра</a:t>
            </a:r>
            <a:r>
              <a:rPr lang="ru-RU" dirty="0"/>
              <a:t> за безопасен интернет „</a:t>
            </a:r>
            <a:r>
              <a:rPr lang="ru-RU" dirty="0" err="1"/>
              <a:t>Киберскаут</a:t>
            </a:r>
            <a:r>
              <a:rPr lang="ru-RU" dirty="0"/>
              <a:t>“. </a:t>
            </a:r>
            <a:r>
              <a:rPr lang="ru-RU" dirty="0" err="1"/>
              <a:t>Тази</a:t>
            </a:r>
            <a:r>
              <a:rPr lang="ru-RU" dirty="0"/>
              <a:t> година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ученици</a:t>
            </a:r>
            <a:r>
              <a:rPr lang="ru-RU" dirty="0"/>
              <a:t> от Аксаково, </a:t>
            </a:r>
            <a:r>
              <a:rPr lang="ru-RU" dirty="0" err="1"/>
              <a:t>Елин</a:t>
            </a:r>
            <a:r>
              <a:rPr lang="ru-RU" dirty="0"/>
              <a:t> </a:t>
            </a:r>
            <a:r>
              <a:rPr lang="ru-RU" dirty="0" err="1"/>
              <a:t>Пелин</a:t>
            </a:r>
            <a:r>
              <a:rPr lang="ru-RU" dirty="0"/>
              <a:t> и Пловдив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След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киберскаутите</a:t>
            </a:r>
            <a:r>
              <a:rPr lang="ru-RU" dirty="0"/>
              <a:t> </a:t>
            </a:r>
            <a:r>
              <a:rPr lang="ru-RU" dirty="0" err="1"/>
              <a:t>заедно</a:t>
            </a:r>
            <a:r>
              <a:rPr lang="ru-RU" dirty="0"/>
              <a:t> с </a:t>
            </a:r>
            <a:r>
              <a:rPr lang="ru-RU" dirty="0" err="1"/>
              <a:t>Младежкия</a:t>
            </a:r>
            <a:r>
              <a:rPr lang="ru-RU" dirty="0"/>
              <a:t> </a:t>
            </a:r>
            <a:r>
              <a:rPr lang="ru-RU" dirty="0" err="1"/>
              <a:t>панел</a:t>
            </a:r>
            <a:r>
              <a:rPr lang="ru-RU" dirty="0"/>
              <a:t> на </a:t>
            </a:r>
            <a:r>
              <a:rPr lang="ru-RU" dirty="0" err="1"/>
              <a:t>Центъра</a:t>
            </a:r>
            <a:r>
              <a:rPr lang="ru-RU" dirty="0"/>
              <a:t> за безопасен интернет и </a:t>
            </a:r>
            <a:r>
              <a:rPr lang="ru-RU" dirty="0" err="1"/>
              <a:t>Съвета</a:t>
            </a:r>
            <a:r>
              <a:rPr lang="ru-RU" dirty="0"/>
              <a:t> на </a:t>
            </a:r>
            <a:r>
              <a:rPr lang="ru-RU" dirty="0" err="1"/>
              <a:t>децата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Държавната</a:t>
            </a:r>
            <a:r>
              <a:rPr lang="ru-RU" dirty="0"/>
              <a:t> </a:t>
            </a:r>
            <a:r>
              <a:rPr lang="ru-RU" dirty="0" err="1"/>
              <a:t>агенция</a:t>
            </a:r>
            <a:r>
              <a:rPr lang="ru-RU" dirty="0"/>
              <a:t> за </a:t>
            </a:r>
            <a:r>
              <a:rPr lang="ru-RU" dirty="0" err="1"/>
              <a:t>закрила</a:t>
            </a:r>
            <a:r>
              <a:rPr lang="ru-RU" dirty="0"/>
              <a:t> на </a:t>
            </a:r>
            <a:r>
              <a:rPr lang="ru-RU" dirty="0" err="1"/>
              <a:t>детето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обсъдят</a:t>
            </a:r>
            <a:r>
              <a:rPr lang="ru-RU" dirty="0"/>
              <a:t> и предложат </a:t>
            </a:r>
            <a:r>
              <a:rPr lang="ru-RU" dirty="0" err="1"/>
              <a:t>препоръки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родителите</a:t>
            </a:r>
            <a:r>
              <a:rPr lang="ru-RU" dirty="0"/>
              <a:t> за </a:t>
            </a:r>
            <a:r>
              <a:rPr lang="ru-RU" dirty="0" err="1"/>
              <a:t>по-добра</a:t>
            </a:r>
            <a:r>
              <a:rPr lang="ru-RU" dirty="0"/>
              <a:t> защита на </a:t>
            </a:r>
            <a:r>
              <a:rPr lang="ru-RU" dirty="0" err="1"/>
              <a:t>техните</a:t>
            </a:r>
            <a:r>
              <a:rPr lang="ru-RU" dirty="0"/>
              <a:t> </a:t>
            </a:r>
            <a:r>
              <a:rPr lang="ru-RU" dirty="0" err="1"/>
              <a:t>деца</a:t>
            </a:r>
            <a:r>
              <a:rPr lang="ru-RU" dirty="0"/>
              <a:t>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виртуалното</a:t>
            </a:r>
            <a:r>
              <a:rPr lang="ru-RU" dirty="0"/>
              <a:t> пространство.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3547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6018" y="992777"/>
            <a:ext cx="6824869" cy="5712823"/>
          </a:xfrm>
        </p:spPr>
        <p:txBody>
          <a:bodyPr>
            <a:normAutofit/>
          </a:bodyPr>
          <a:lstStyle/>
          <a:p>
            <a:r>
              <a:rPr lang="ru-RU" dirty="0" err="1"/>
              <a:t>Международни</a:t>
            </a:r>
            <a:r>
              <a:rPr lang="ru-RU" dirty="0"/>
              <a:t> </a:t>
            </a:r>
            <a:r>
              <a:rPr lang="ru-RU" dirty="0" err="1"/>
              <a:t>проучвания</a:t>
            </a:r>
            <a:r>
              <a:rPr lang="ru-RU" dirty="0"/>
              <a:t>, на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съм</a:t>
            </a:r>
            <a:r>
              <a:rPr lang="ru-RU" dirty="0"/>
              <a:t> попадал, </a:t>
            </a:r>
            <a:r>
              <a:rPr lang="ru-RU" dirty="0" err="1"/>
              <a:t>дори</a:t>
            </a:r>
            <a:r>
              <a:rPr lang="ru-RU" dirty="0"/>
              <a:t> </a:t>
            </a:r>
            <a:r>
              <a:rPr lang="ru-RU" dirty="0" err="1"/>
              <a:t>показват</a:t>
            </a:r>
            <a:r>
              <a:rPr lang="ru-RU" dirty="0"/>
              <a:t>, че </a:t>
            </a:r>
            <a:r>
              <a:rPr lang="ru-RU" dirty="0" err="1"/>
              <a:t>българските</a:t>
            </a:r>
            <a:r>
              <a:rPr lang="ru-RU" dirty="0"/>
              <a:t> </a:t>
            </a:r>
            <a:r>
              <a:rPr lang="ru-RU" dirty="0" err="1"/>
              <a:t>деца</a:t>
            </a:r>
            <a:r>
              <a:rPr lang="ru-RU" dirty="0"/>
              <a:t> </a:t>
            </a:r>
            <a:r>
              <a:rPr lang="ru-RU" dirty="0" err="1"/>
              <a:t>заемат</a:t>
            </a:r>
            <a:r>
              <a:rPr lang="ru-RU" dirty="0"/>
              <a:t> </a:t>
            </a:r>
            <a:r>
              <a:rPr lang="ru-RU" dirty="0" err="1"/>
              <a:t>челни</a:t>
            </a:r>
            <a:r>
              <a:rPr lang="ru-RU" dirty="0"/>
              <a:t> позиции по отношение на </a:t>
            </a:r>
            <a:r>
              <a:rPr lang="ru-RU" dirty="0" err="1"/>
              <a:t>употреба</a:t>
            </a:r>
            <a:r>
              <a:rPr lang="ru-RU" dirty="0"/>
              <a:t> на устройства и </a:t>
            </a:r>
            <a:r>
              <a:rPr lang="ru-RU" dirty="0" err="1"/>
              <a:t>сърфиране</a:t>
            </a:r>
            <a:r>
              <a:rPr lang="ru-RU" dirty="0"/>
              <a:t> в интернет </a:t>
            </a:r>
            <a:r>
              <a:rPr lang="ru-RU" dirty="0" err="1"/>
              <a:t>мрежата</a:t>
            </a:r>
            <a:r>
              <a:rPr lang="ru-RU" dirty="0"/>
              <a:t> и </a:t>
            </a:r>
            <a:r>
              <a:rPr lang="ru-RU" dirty="0" err="1"/>
              <a:t>социалните</a:t>
            </a:r>
            <a:r>
              <a:rPr lang="ru-RU" dirty="0"/>
              <a:t> </a:t>
            </a:r>
            <a:r>
              <a:rPr lang="ru-RU" dirty="0" err="1"/>
              <a:t>медии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освен</a:t>
            </a:r>
            <a:r>
              <a:rPr lang="ru-RU" dirty="0"/>
              <a:t> </a:t>
            </a:r>
            <a:r>
              <a:rPr lang="ru-RU" dirty="0" err="1"/>
              <a:t>позитиви</a:t>
            </a:r>
            <a:r>
              <a:rPr lang="ru-RU" dirty="0"/>
              <a:t>, </a:t>
            </a:r>
            <a:r>
              <a:rPr lang="ru-RU" dirty="0" err="1"/>
              <a:t>крие</a:t>
            </a:r>
            <a:r>
              <a:rPr lang="ru-RU" dirty="0"/>
              <a:t> и много </a:t>
            </a:r>
            <a:r>
              <a:rPr lang="ru-RU" dirty="0" err="1"/>
              <a:t>рискове</a:t>
            </a:r>
            <a:r>
              <a:rPr lang="ru-RU" dirty="0"/>
              <a:t> за </a:t>
            </a:r>
            <a:r>
              <a:rPr lang="ru-RU" dirty="0" err="1"/>
              <a:t>подрастващите</a:t>
            </a:r>
            <a:r>
              <a:rPr lang="ru-RU" dirty="0"/>
              <a:t>. </a:t>
            </a:r>
            <a:r>
              <a:rPr lang="ru-RU" dirty="0" err="1"/>
              <a:t>Младите</a:t>
            </a:r>
            <a:r>
              <a:rPr lang="ru-RU" dirty="0"/>
              <a:t> </a:t>
            </a:r>
            <a:r>
              <a:rPr lang="ru-RU" dirty="0" err="1"/>
              <a:t>разбира</a:t>
            </a:r>
            <a:r>
              <a:rPr lang="ru-RU" dirty="0"/>
              <a:t> се,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по-уязвими</a:t>
            </a:r>
            <a:r>
              <a:rPr lang="ru-RU" dirty="0"/>
              <a:t> от </a:t>
            </a:r>
            <a:r>
              <a:rPr lang="ru-RU" dirty="0" err="1"/>
              <a:t>по-възрастните</a:t>
            </a:r>
            <a:r>
              <a:rPr lang="ru-RU" dirty="0"/>
              <a:t> хора, </a:t>
            </a:r>
            <a:r>
              <a:rPr lang="ru-RU" dirty="0" err="1"/>
              <a:t>заради</a:t>
            </a:r>
            <a:r>
              <a:rPr lang="ru-RU" dirty="0"/>
              <a:t> </a:t>
            </a:r>
            <a:r>
              <a:rPr lang="ru-RU" dirty="0" err="1"/>
              <a:t>тяхната</a:t>
            </a:r>
            <a:r>
              <a:rPr lang="ru-RU" dirty="0"/>
              <a:t> </a:t>
            </a:r>
            <a:r>
              <a:rPr lang="ru-RU" dirty="0" err="1"/>
              <a:t>липса</a:t>
            </a:r>
            <a:r>
              <a:rPr lang="ru-RU" dirty="0"/>
              <a:t> на </a:t>
            </a:r>
            <a:r>
              <a:rPr lang="ru-RU" dirty="0" err="1"/>
              <a:t>опитност</a:t>
            </a:r>
            <a:r>
              <a:rPr lang="ru-RU" dirty="0"/>
              <a:t> и </a:t>
            </a:r>
            <a:r>
              <a:rPr lang="ru-RU" dirty="0" err="1"/>
              <a:t>вродено</a:t>
            </a:r>
            <a:r>
              <a:rPr lang="ru-RU" dirty="0"/>
              <a:t> </a:t>
            </a:r>
            <a:r>
              <a:rPr lang="ru-RU" dirty="0" err="1"/>
              <a:t>любопитство</a:t>
            </a:r>
            <a:r>
              <a:rPr lang="ru-RU" dirty="0"/>
              <a:t>. В </a:t>
            </a:r>
            <a:r>
              <a:rPr lang="ru-RU" dirty="0" err="1"/>
              <a:t>този</a:t>
            </a:r>
            <a:r>
              <a:rPr lang="ru-RU" dirty="0"/>
              <a:t> </a:t>
            </a:r>
            <a:r>
              <a:rPr lang="ru-RU" dirty="0" err="1"/>
              <a:t>смисъл</a:t>
            </a:r>
            <a:r>
              <a:rPr lang="ru-RU" dirty="0"/>
              <a:t>, </a:t>
            </a:r>
            <a:r>
              <a:rPr lang="ru-RU" dirty="0" err="1"/>
              <a:t>ако</a:t>
            </a:r>
            <a:r>
              <a:rPr lang="ru-RU" dirty="0"/>
              <a:t> за </a:t>
            </a:r>
            <a:r>
              <a:rPr lang="ru-RU" dirty="0" err="1"/>
              <a:t>възрастните</a:t>
            </a:r>
            <a:r>
              <a:rPr lang="ru-RU" dirty="0"/>
              <a:t> хора </a:t>
            </a:r>
            <a:r>
              <a:rPr lang="ru-RU" dirty="0" err="1"/>
              <a:t>опасността</a:t>
            </a:r>
            <a:r>
              <a:rPr lang="ru-RU" dirty="0"/>
              <a:t> в интернет е </a:t>
            </a:r>
            <a:r>
              <a:rPr lang="ru-RU" dirty="0" err="1"/>
              <a:t>свързана</a:t>
            </a:r>
            <a:r>
              <a:rPr lang="ru-RU" dirty="0"/>
              <a:t>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всичко</a:t>
            </a:r>
            <a:r>
              <a:rPr lang="ru-RU" dirty="0"/>
              <a:t> с </a:t>
            </a:r>
            <a:r>
              <a:rPr lang="ru-RU" dirty="0" err="1"/>
              <a:t>финансови</a:t>
            </a:r>
            <a:r>
              <a:rPr lang="ru-RU" dirty="0"/>
              <a:t> </a:t>
            </a:r>
            <a:r>
              <a:rPr lang="ru-RU" dirty="0" err="1"/>
              <a:t>измами</a:t>
            </a:r>
            <a:r>
              <a:rPr lang="ru-RU" dirty="0"/>
              <a:t> и загуби, то за </a:t>
            </a:r>
            <a:r>
              <a:rPr lang="ru-RU" dirty="0" err="1"/>
              <a:t>младежите</a:t>
            </a:r>
            <a:r>
              <a:rPr lang="ru-RU" dirty="0"/>
              <a:t> </a:t>
            </a:r>
            <a:r>
              <a:rPr lang="ru-RU" dirty="0" err="1"/>
              <a:t>този</a:t>
            </a:r>
            <a:r>
              <a:rPr lang="ru-RU" dirty="0"/>
              <a:t> риск е валиден в </a:t>
            </a:r>
            <a:r>
              <a:rPr lang="ru-RU" dirty="0" err="1"/>
              <a:t>по-малка</a:t>
            </a:r>
            <a:r>
              <a:rPr lang="ru-RU" dirty="0"/>
              <a:t> степен.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4659" y="1867444"/>
            <a:ext cx="4320208" cy="2906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90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25287" y="953590"/>
            <a:ext cx="7050156" cy="577851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 </a:t>
            </a:r>
            <a:r>
              <a:rPr lang="ru-RU" dirty="0" err="1"/>
              <a:t>Децата</a:t>
            </a:r>
            <a:r>
              <a:rPr lang="ru-RU" dirty="0"/>
              <a:t> </a:t>
            </a:r>
            <a:r>
              <a:rPr lang="ru-RU" dirty="0" err="1"/>
              <a:t>предимно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изложени</a:t>
            </a:r>
            <a:r>
              <a:rPr lang="ru-RU" dirty="0"/>
              <a:t> на друг вид опасности – </a:t>
            </a:r>
            <a:r>
              <a:rPr lang="ru-RU" dirty="0" err="1"/>
              <a:t>такива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свързани</a:t>
            </a:r>
            <a:r>
              <a:rPr lang="ru-RU" dirty="0"/>
              <a:t> </a:t>
            </a:r>
            <a:r>
              <a:rPr lang="ru-RU" dirty="0" err="1"/>
              <a:t>повече</a:t>
            </a:r>
            <a:r>
              <a:rPr lang="ru-RU" dirty="0"/>
              <a:t> с </a:t>
            </a:r>
            <a:r>
              <a:rPr lang="ru-RU" dirty="0" err="1"/>
              <a:t>емоциите</a:t>
            </a:r>
            <a:r>
              <a:rPr lang="ru-RU" dirty="0"/>
              <a:t> и </a:t>
            </a:r>
            <a:r>
              <a:rPr lang="ru-RU" dirty="0" err="1"/>
              <a:t>тяхната</a:t>
            </a:r>
            <a:r>
              <a:rPr lang="ru-RU" dirty="0"/>
              <a:t> </a:t>
            </a:r>
            <a:r>
              <a:rPr lang="ru-RU" dirty="0" err="1"/>
              <a:t>душевност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кибертормоз</a:t>
            </a:r>
            <a:r>
              <a:rPr lang="ru-RU" dirty="0"/>
              <a:t>, порнография, </a:t>
            </a:r>
            <a:r>
              <a:rPr lang="ru-RU" dirty="0" err="1"/>
              <a:t>различни</a:t>
            </a:r>
            <a:r>
              <a:rPr lang="ru-RU" dirty="0"/>
              <a:t> </a:t>
            </a:r>
            <a:r>
              <a:rPr lang="ru-RU" dirty="0" err="1"/>
              <a:t>видове</a:t>
            </a:r>
            <a:r>
              <a:rPr lang="ru-RU" dirty="0"/>
              <a:t> насилие и злоупотреби с </a:t>
            </a:r>
            <a:r>
              <a:rPr lang="ru-RU" dirty="0" err="1"/>
              <a:t>лични</a:t>
            </a:r>
            <a:r>
              <a:rPr lang="ru-RU" dirty="0"/>
              <a:t> </a:t>
            </a:r>
            <a:r>
              <a:rPr lang="ru-RU" dirty="0" err="1"/>
              <a:t>данни</a:t>
            </a:r>
            <a:r>
              <a:rPr lang="ru-RU" dirty="0"/>
              <a:t>. В </a:t>
            </a:r>
            <a:r>
              <a:rPr lang="ru-RU" dirty="0" err="1"/>
              <a:t>днешно</a:t>
            </a:r>
            <a:r>
              <a:rPr lang="ru-RU" dirty="0"/>
              <a:t> </a:t>
            </a:r>
            <a:r>
              <a:rPr lang="ru-RU" dirty="0" err="1"/>
              <a:t>време</a:t>
            </a:r>
            <a:r>
              <a:rPr lang="ru-RU" dirty="0"/>
              <a:t> </a:t>
            </a:r>
            <a:r>
              <a:rPr lang="ru-RU" dirty="0" err="1"/>
              <a:t>младите</a:t>
            </a:r>
            <a:r>
              <a:rPr lang="ru-RU" dirty="0"/>
              <a:t> </a:t>
            </a:r>
            <a:r>
              <a:rPr lang="ru-RU" dirty="0" err="1"/>
              <a:t>във</a:t>
            </a:r>
            <a:r>
              <a:rPr lang="ru-RU" dirty="0"/>
              <a:t> все </a:t>
            </a:r>
            <a:r>
              <a:rPr lang="ru-RU" dirty="0" err="1"/>
              <a:t>по-ранна</a:t>
            </a:r>
            <a:r>
              <a:rPr lang="ru-RU" dirty="0"/>
              <a:t> </a:t>
            </a:r>
            <a:r>
              <a:rPr lang="ru-RU" dirty="0" err="1"/>
              <a:t>възраст</a:t>
            </a:r>
            <a:r>
              <a:rPr lang="ru-RU" dirty="0"/>
              <a:t> се </a:t>
            </a:r>
            <a:r>
              <a:rPr lang="ru-RU" dirty="0" err="1"/>
              <a:t>сблъскват</a:t>
            </a:r>
            <a:r>
              <a:rPr lang="ru-RU" dirty="0"/>
              <a:t> с </a:t>
            </a:r>
            <a:r>
              <a:rPr lang="ru-RU" dirty="0" err="1"/>
              <a:t>неподходящо</a:t>
            </a:r>
            <a:r>
              <a:rPr lang="ru-RU" dirty="0"/>
              <a:t> за </a:t>
            </a:r>
            <a:r>
              <a:rPr lang="ru-RU" dirty="0" err="1"/>
              <a:t>тях</a:t>
            </a:r>
            <a:r>
              <a:rPr lang="ru-RU" dirty="0"/>
              <a:t> </a:t>
            </a:r>
            <a:r>
              <a:rPr lang="ru-RU" dirty="0" err="1"/>
              <a:t>съдържание</a:t>
            </a:r>
            <a:r>
              <a:rPr lang="ru-RU" dirty="0"/>
              <a:t>, но не </a:t>
            </a:r>
            <a:r>
              <a:rPr lang="ru-RU" dirty="0" err="1"/>
              <a:t>винаги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готови</a:t>
            </a:r>
            <a:r>
              <a:rPr lang="ru-RU" dirty="0"/>
              <a:t> или </a:t>
            </a:r>
            <a:r>
              <a:rPr lang="ru-RU" dirty="0" err="1"/>
              <a:t>знаят</a:t>
            </a:r>
            <a:r>
              <a:rPr lang="ru-RU" dirty="0"/>
              <a:t> как да се защитят. </a:t>
            </a:r>
            <a:r>
              <a:rPr lang="ru-RU" dirty="0" err="1"/>
              <a:t>Това</a:t>
            </a:r>
            <a:r>
              <a:rPr lang="ru-RU" dirty="0"/>
              <a:t> е </a:t>
            </a:r>
            <a:r>
              <a:rPr lang="ru-RU" dirty="0" err="1"/>
              <a:t>нормално</a:t>
            </a:r>
            <a:r>
              <a:rPr lang="ru-RU" dirty="0"/>
              <a:t>, </a:t>
            </a:r>
            <a:r>
              <a:rPr lang="ru-RU" dirty="0" err="1"/>
              <a:t>защото</a:t>
            </a:r>
            <a:r>
              <a:rPr lang="ru-RU" dirty="0"/>
              <a:t> </a:t>
            </a:r>
            <a:r>
              <a:rPr lang="ru-RU" dirty="0" err="1"/>
              <a:t>младостта</a:t>
            </a:r>
            <a:r>
              <a:rPr lang="ru-RU" dirty="0"/>
              <a:t> все пак е </a:t>
            </a:r>
            <a:r>
              <a:rPr lang="ru-RU" dirty="0" err="1"/>
              <a:t>свързана</a:t>
            </a:r>
            <a:r>
              <a:rPr lang="ru-RU" dirty="0"/>
              <a:t> с </a:t>
            </a:r>
            <a:r>
              <a:rPr lang="ru-RU" dirty="0" err="1"/>
              <a:t>една</a:t>
            </a:r>
            <a:r>
              <a:rPr lang="ru-RU" dirty="0"/>
              <a:t> </a:t>
            </a:r>
            <a:r>
              <a:rPr lang="ru-RU" dirty="0" err="1"/>
              <a:t>закачливост</a:t>
            </a:r>
            <a:r>
              <a:rPr lang="ru-RU" dirty="0"/>
              <a:t> и </a:t>
            </a:r>
            <a:r>
              <a:rPr lang="ru-RU" dirty="0" err="1"/>
              <a:t>неосъзнатост</a:t>
            </a:r>
            <a:r>
              <a:rPr lang="ru-RU" dirty="0"/>
              <a:t> и много </a:t>
            </a:r>
            <a:r>
              <a:rPr lang="ru-RU" dirty="0" err="1"/>
              <a:t>често</a:t>
            </a:r>
            <a:r>
              <a:rPr lang="ru-RU" dirty="0"/>
              <a:t> те не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преценят</a:t>
            </a:r>
            <a:r>
              <a:rPr lang="ru-RU" dirty="0"/>
              <a:t> </a:t>
            </a:r>
            <a:r>
              <a:rPr lang="ru-RU" dirty="0" err="1"/>
              <a:t>кога</a:t>
            </a:r>
            <a:r>
              <a:rPr lang="ru-RU" dirty="0"/>
              <a:t> </a:t>
            </a:r>
            <a:r>
              <a:rPr lang="ru-RU" dirty="0" err="1"/>
              <a:t>нараняват</a:t>
            </a:r>
            <a:r>
              <a:rPr lang="ru-RU" dirty="0"/>
              <a:t> с </a:t>
            </a:r>
            <a:r>
              <a:rPr lang="ru-RU" dirty="0" err="1"/>
              <a:t>по-груб</a:t>
            </a:r>
            <a:r>
              <a:rPr lang="ru-RU" dirty="0"/>
              <a:t> </a:t>
            </a:r>
            <a:r>
              <a:rPr lang="ru-RU" dirty="0" err="1"/>
              <a:t>език</a:t>
            </a:r>
            <a:r>
              <a:rPr lang="ru-RU" dirty="0"/>
              <a:t> друг </a:t>
            </a:r>
            <a:r>
              <a:rPr lang="ru-RU" dirty="0" err="1"/>
              <a:t>човек</a:t>
            </a:r>
            <a:r>
              <a:rPr lang="ru-RU" dirty="0"/>
              <a:t>. </a:t>
            </a:r>
            <a:r>
              <a:rPr lang="ru-RU" dirty="0" err="1"/>
              <a:t>Възможно</a:t>
            </a:r>
            <a:r>
              <a:rPr lang="ru-RU" dirty="0"/>
              <a:t> е </a:t>
            </a:r>
            <a:r>
              <a:rPr lang="ru-RU" dirty="0" err="1"/>
              <a:t>агресивното</a:t>
            </a:r>
            <a:r>
              <a:rPr lang="ru-RU" dirty="0"/>
              <a:t> или грубо отношение да се </a:t>
            </a:r>
            <a:r>
              <a:rPr lang="ru-RU" dirty="0" err="1"/>
              <a:t>случва</a:t>
            </a:r>
            <a:r>
              <a:rPr lang="ru-RU" dirty="0"/>
              <a:t> </a:t>
            </a:r>
            <a:r>
              <a:rPr lang="ru-RU" dirty="0" err="1"/>
              <a:t>умишлено</a:t>
            </a:r>
            <a:r>
              <a:rPr lang="ru-RU" dirty="0"/>
              <a:t>, </a:t>
            </a:r>
            <a:r>
              <a:rPr lang="ru-RU" dirty="0" err="1"/>
              <a:t>защото</a:t>
            </a:r>
            <a:r>
              <a:rPr lang="ru-RU" dirty="0"/>
              <a:t> интернет </a:t>
            </a:r>
            <a:r>
              <a:rPr lang="ru-RU" dirty="0" err="1"/>
              <a:t>пространството</a:t>
            </a:r>
            <a:r>
              <a:rPr lang="ru-RU" dirty="0"/>
              <a:t> </a:t>
            </a:r>
            <a:r>
              <a:rPr lang="ru-RU" dirty="0" err="1"/>
              <a:t>дава</a:t>
            </a:r>
            <a:r>
              <a:rPr lang="ru-RU" dirty="0"/>
              <a:t> </a:t>
            </a:r>
            <a:r>
              <a:rPr lang="ru-RU" dirty="0" err="1"/>
              <a:t>възможност</a:t>
            </a:r>
            <a:r>
              <a:rPr lang="ru-RU" dirty="0"/>
              <a:t> за анонимно </a:t>
            </a:r>
            <a:r>
              <a:rPr lang="ru-RU" dirty="0" err="1"/>
              <a:t>показване</a:t>
            </a:r>
            <a:r>
              <a:rPr lang="ru-RU" dirty="0"/>
              <a:t> на </a:t>
            </a:r>
            <a:r>
              <a:rPr lang="ru-RU" dirty="0" err="1"/>
              <a:t>скрити</a:t>
            </a:r>
            <a:r>
              <a:rPr lang="ru-RU" dirty="0"/>
              <a:t> </a:t>
            </a:r>
            <a:r>
              <a:rPr lang="ru-RU" dirty="0" err="1"/>
              <a:t>емоции</a:t>
            </a:r>
            <a:r>
              <a:rPr lang="ru-RU" dirty="0"/>
              <a:t>. По принцип </a:t>
            </a:r>
            <a:r>
              <a:rPr lang="ru-RU" dirty="0" err="1"/>
              <a:t>тийнейджърите</a:t>
            </a:r>
            <a:r>
              <a:rPr lang="ru-RU" dirty="0"/>
              <a:t> в </a:t>
            </a:r>
            <a:r>
              <a:rPr lang="ru-RU" dirty="0" err="1"/>
              <a:t>реалния</a:t>
            </a:r>
            <a:r>
              <a:rPr lang="ru-RU" dirty="0"/>
              <a:t> живот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по-свити</a:t>
            </a:r>
            <a:r>
              <a:rPr lang="ru-RU" dirty="0"/>
              <a:t> и </a:t>
            </a:r>
            <a:r>
              <a:rPr lang="ru-RU" dirty="0" err="1"/>
              <a:t>по-срамежливи</a:t>
            </a:r>
            <a:r>
              <a:rPr lang="ru-RU" dirty="0"/>
              <a:t>, знаем че не </a:t>
            </a:r>
            <a:r>
              <a:rPr lang="ru-RU" dirty="0" err="1"/>
              <a:t>споделят</a:t>
            </a:r>
            <a:r>
              <a:rPr lang="ru-RU" dirty="0"/>
              <a:t> много, но </a:t>
            </a:r>
            <a:r>
              <a:rPr lang="ru-RU" dirty="0" err="1"/>
              <a:t>анонимността</a:t>
            </a:r>
            <a:r>
              <a:rPr lang="ru-RU" dirty="0"/>
              <a:t>, </a:t>
            </a:r>
            <a:r>
              <a:rPr lang="ru-RU" dirty="0" err="1"/>
              <a:t>която</a:t>
            </a:r>
            <a:r>
              <a:rPr lang="ru-RU" dirty="0"/>
              <a:t> им </a:t>
            </a:r>
            <a:r>
              <a:rPr lang="ru-RU" dirty="0" err="1"/>
              <a:t>предоставя</a:t>
            </a:r>
            <a:r>
              <a:rPr lang="ru-RU" dirty="0"/>
              <a:t> интернет </a:t>
            </a:r>
            <a:r>
              <a:rPr lang="ru-RU" dirty="0" err="1"/>
              <a:t>платформата</a:t>
            </a:r>
            <a:r>
              <a:rPr lang="ru-RU" dirty="0"/>
              <a:t>, им </a:t>
            </a:r>
            <a:r>
              <a:rPr lang="ru-RU" dirty="0" err="1"/>
              <a:t>дава</a:t>
            </a:r>
            <a:r>
              <a:rPr lang="ru-RU" dirty="0"/>
              <a:t> свобода и </a:t>
            </a:r>
            <a:r>
              <a:rPr lang="ru-RU" dirty="0" err="1"/>
              <a:t>понякога</a:t>
            </a:r>
            <a:r>
              <a:rPr lang="ru-RU" dirty="0"/>
              <a:t> е </a:t>
            </a:r>
            <a:r>
              <a:rPr lang="ru-RU" dirty="0" err="1"/>
              <a:t>възможно</a:t>
            </a:r>
            <a:r>
              <a:rPr lang="ru-RU" dirty="0"/>
              <a:t> да се </a:t>
            </a:r>
            <a:r>
              <a:rPr lang="ru-RU" dirty="0" err="1"/>
              <a:t>преминат</a:t>
            </a:r>
            <a:r>
              <a:rPr lang="ru-RU" dirty="0"/>
              <a:t> </a:t>
            </a:r>
            <a:r>
              <a:rPr lang="ru-RU" dirty="0" err="1"/>
              <a:t>определени</a:t>
            </a:r>
            <a:r>
              <a:rPr lang="ru-RU" dirty="0"/>
              <a:t> </a:t>
            </a:r>
            <a:r>
              <a:rPr lang="ru-RU" dirty="0" err="1"/>
              <a:t>граници</a:t>
            </a:r>
            <a:r>
              <a:rPr lang="ru-RU" dirty="0"/>
              <a:t>. В </a:t>
            </a:r>
            <a:r>
              <a:rPr lang="ru-RU" dirty="0" err="1"/>
              <a:t>тази</a:t>
            </a:r>
            <a:r>
              <a:rPr lang="ru-RU" dirty="0"/>
              <a:t> </a:t>
            </a:r>
            <a:r>
              <a:rPr lang="ru-RU" dirty="0" err="1"/>
              <a:t>връзка</a:t>
            </a:r>
            <a:r>
              <a:rPr lang="ru-RU" dirty="0"/>
              <a:t> искам да </a:t>
            </a:r>
            <a:r>
              <a:rPr lang="ru-RU" dirty="0" err="1"/>
              <a:t>споделя</a:t>
            </a:r>
            <a:r>
              <a:rPr lang="ru-RU" dirty="0"/>
              <a:t> един важен </a:t>
            </a:r>
            <a:r>
              <a:rPr lang="ru-RU" dirty="0" err="1"/>
              <a:t>съвет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младите</a:t>
            </a:r>
            <a:r>
              <a:rPr lang="ru-RU" dirty="0"/>
              <a:t> хора,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стават</a:t>
            </a:r>
            <a:r>
              <a:rPr lang="ru-RU" dirty="0"/>
              <a:t> жертва на </a:t>
            </a:r>
            <a:r>
              <a:rPr lang="ru-RU" dirty="0" err="1"/>
              <a:t>агресивно</a:t>
            </a:r>
            <a:r>
              <a:rPr lang="ru-RU" dirty="0"/>
              <a:t> поведение в интернет – да не </a:t>
            </a:r>
            <a:r>
              <a:rPr lang="ru-RU" dirty="0" err="1"/>
              <a:t>реагират</a:t>
            </a:r>
            <a:r>
              <a:rPr lang="ru-RU" dirty="0"/>
              <a:t> и да не </a:t>
            </a:r>
            <a:r>
              <a:rPr lang="ru-RU" dirty="0" err="1"/>
              <a:t>отговарят</a:t>
            </a:r>
            <a:r>
              <a:rPr lang="ru-RU" dirty="0"/>
              <a:t> на провокации, </a:t>
            </a:r>
            <a:r>
              <a:rPr lang="ru-RU" dirty="0" err="1"/>
              <a:t>защото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игнорират</a:t>
            </a:r>
            <a:r>
              <a:rPr lang="ru-RU" dirty="0"/>
              <a:t> подобно поведение, те не </a:t>
            </a:r>
            <a:r>
              <a:rPr lang="ru-RU" dirty="0" err="1"/>
              <a:t>дават</a:t>
            </a:r>
            <a:r>
              <a:rPr lang="ru-RU" dirty="0"/>
              <a:t> </a:t>
            </a:r>
            <a:r>
              <a:rPr lang="ru-RU" dirty="0" err="1"/>
              <a:t>възможност</a:t>
            </a:r>
            <a:r>
              <a:rPr lang="ru-RU" dirty="0"/>
              <a:t> на </a:t>
            </a:r>
            <a:r>
              <a:rPr lang="ru-RU" dirty="0" err="1"/>
              <a:t>отсрещната</a:t>
            </a:r>
            <a:r>
              <a:rPr lang="ru-RU" dirty="0"/>
              <a:t> страна да </a:t>
            </a:r>
            <a:r>
              <a:rPr lang="ru-RU" dirty="0" err="1"/>
              <a:t>продължи</a:t>
            </a:r>
            <a:r>
              <a:rPr lang="ru-RU" dirty="0"/>
              <a:t> с тормоза</a:t>
            </a: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5529" y="3117780"/>
            <a:ext cx="4015409" cy="3011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382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98784" y="1058091"/>
            <a:ext cx="7315200" cy="5528239"/>
          </a:xfrm>
        </p:spPr>
        <p:txBody>
          <a:bodyPr>
            <a:normAutofit/>
          </a:bodyPr>
          <a:lstStyle/>
          <a:p>
            <a:r>
              <a:rPr lang="ru-RU" dirty="0"/>
              <a:t>Друга </a:t>
            </a:r>
            <a:r>
              <a:rPr lang="ru-RU" dirty="0" err="1"/>
              <a:t>сериозна</a:t>
            </a:r>
            <a:r>
              <a:rPr lang="ru-RU" dirty="0"/>
              <a:t> </a:t>
            </a:r>
            <a:r>
              <a:rPr lang="ru-RU" dirty="0" err="1"/>
              <a:t>опасност</a:t>
            </a:r>
            <a:r>
              <a:rPr lang="ru-RU" dirty="0"/>
              <a:t> е </a:t>
            </a:r>
            <a:r>
              <a:rPr lang="ru-RU" dirty="0" err="1"/>
              <a:t>порнографско</a:t>
            </a:r>
            <a:r>
              <a:rPr lang="ru-RU" dirty="0"/>
              <a:t> </a:t>
            </a:r>
            <a:r>
              <a:rPr lang="ru-RU" dirty="0" err="1"/>
              <a:t>съдържание</a:t>
            </a:r>
            <a:r>
              <a:rPr lang="ru-RU" dirty="0"/>
              <a:t> в интернет, </a:t>
            </a:r>
            <a:r>
              <a:rPr lang="ru-RU" dirty="0" err="1"/>
              <a:t>защото</a:t>
            </a:r>
            <a:r>
              <a:rPr lang="ru-RU" dirty="0"/>
              <a:t> вече </a:t>
            </a:r>
            <a:r>
              <a:rPr lang="ru-RU" dirty="0" err="1"/>
              <a:t>децата</a:t>
            </a:r>
            <a:r>
              <a:rPr lang="ru-RU" dirty="0"/>
              <a:t> от </a:t>
            </a:r>
            <a:r>
              <a:rPr lang="ru-RU" dirty="0" err="1"/>
              <a:t>съвсем</a:t>
            </a:r>
            <a:r>
              <a:rPr lang="ru-RU" dirty="0"/>
              <a:t> малка </a:t>
            </a:r>
            <a:r>
              <a:rPr lang="ru-RU" dirty="0" err="1"/>
              <a:t>възраст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изложени</a:t>
            </a:r>
            <a:r>
              <a:rPr lang="ru-RU" dirty="0"/>
              <a:t> на такова и </a:t>
            </a:r>
            <a:r>
              <a:rPr lang="ru-RU" dirty="0" err="1"/>
              <a:t>съответно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 буди </a:t>
            </a:r>
            <a:r>
              <a:rPr lang="ru-RU" dirty="0" err="1"/>
              <a:t>техния</a:t>
            </a:r>
            <a:r>
              <a:rPr lang="ru-RU" dirty="0"/>
              <a:t> интерес и </a:t>
            </a:r>
            <a:r>
              <a:rPr lang="ru-RU" dirty="0" err="1"/>
              <a:t>дори</a:t>
            </a:r>
            <a:r>
              <a:rPr lang="ru-RU" dirty="0"/>
              <a:t> само от </a:t>
            </a:r>
            <a:r>
              <a:rPr lang="ru-RU" dirty="0" err="1"/>
              <a:t>любопитство</a:t>
            </a:r>
            <a:r>
              <a:rPr lang="ru-RU" dirty="0"/>
              <a:t>, </a:t>
            </a:r>
            <a:r>
              <a:rPr lang="ru-RU" dirty="0" err="1"/>
              <a:t>лесно</a:t>
            </a:r>
            <a:r>
              <a:rPr lang="ru-RU" dirty="0"/>
              <a:t> </a:t>
            </a:r>
            <a:r>
              <a:rPr lang="ru-RU" dirty="0" err="1"/>
              <a:t>биха</a:t>
            </a:r>
            <a:r>
              <a:rPr lang="ru-RU" dirty="0"/>
              <a:t> могли да </a:t>
            </a:r>
            <a:r>
              <a:rPr lang="ru-RU" dirty="0" err="1"/>
              <a:t>станат</a:t>
            </a:r>
            <a:r>
              <a:rPr lang="ru-RU" dirty="0"/>
              <a:t> жертва на подобна </a:t>
            </a:r>
            <a:r>
              <a:rPr lang="ru-RU" dirty="0" err="1"/>
              <a:t>злоупотреба</a:t>
            </a:r>
            <a:r>
              <a:rPr lang="ru-RU" dirty="0"/>
              <a:t> – било то чрез </a:t>
            </a:r>
            <a:r>
              <a:rPr lang="ru-RU" dirty="0" err="1"/>
              <a:t>предоставяне</a:t>
            </a:r>
            <a:r>
              <a:rPr lang="ru-RU" dirty="0"/>
              <a:t> на снимки или друг вид </a:t>
            </a:r>
            <a:r>
              <a:rPr lang="ru-RU" dirty="0" err="1"/>
              <a:t>съдържание</a:t>
            </a:r>
            <a:r>
              <a:rPr lang="ru-RU" dirty="0"/>
              <a:t>. Важно е </a:t>
            </a:r>
            <a:r>
              <a:rPr lang="ru-RU" dirty="0" err="1"/>
              <a:t>децата</a:t>
            </a:r>
            <a:r>
              <a:rPr lang="ru-RU" dirty="0"/>
              <a:t> да </a:t>
            </a:r>
            <a:r>
              <a:rPr lang="ru-RU" dirty="0" err="1"/>
              <a:t>знаят</a:t>
            </a:r>
            <a:r>
              <a:rPr lang="ru-RU" dirty="0"/>
              <a:t>, че </a:t>
            </a:r>
            <a:r>
              <a:rPr lang="ru-RU" dirty="0" err="1"/>
              <a:t>веднъж</a:t>
            </a:r>
            <a:r>
              <a:rPr lang="ru-RU" dirty="0"/>
              <a:t> </a:t>
            </a:r>
            <a:r>
              <a:rPr lang="ru-RU" dirty="0" err="1"/>
              <a:t>изпратени</a:t>
            </a:r>
            <a:r>
              <a:rPr lang="ru-RU" dirty="0"/>
              <a:t> </a:t>
            </a:r>
            <a:r>
              <a:rPr lang="ru-RU" dirty="0" err="1"/>
              <a:t>снимките</a:t>
            </a:r>
            <a:r>
              <a:rPr lang="ru-RU" dirty="0"/>
              <a:t> и/или </a:t>
            </a:r>
            <a:r>
              <a:rPr lang="ru-RU" dirty="0" err="1"/>
              <a:t>съобщенията</a:t>
            </a:r>
            <a:r>
              <a:rPr lang="ru-RU" dirty="0"/>
              <a:t>, не се губят в интернет </a:t>
            </a:r>
            <a:r>
              <a:rPr lang="ru-RU" dirty="0" err="1"/>
              <a:t>пространството</a:t>
            </a:r>
            <a:r>
              <a:rPr lang="ru-RU" dirty="0"/>
              <a:t> и след </a:t>
            </a:r>
            <a:r>
              <a:rPr lang="ru-RU" dirty="0" err="1"/>
              <a:t>изпращане</a:t>
            </a:r>
            <a:r>
              <a:rPr lang="ru-RU" dirty="0"/>
              <a:t>, те вече </a:t>
            </a:r>
            <a:r>
              <a:rPr lang="ru-RU" dirty="0" err="1"/>
              <a:t>нямат</a:t>
            </a:r>
            <a:r>
              <a:rPr lang="ru-RU" dirty="0"/>
              <a:t> </a:t>
            </a:r>
            <a:r>
              <a:rPr lang="ru-RU" dirty="0" err="1"/>
              <a:t>контрол</a:t>
            </a:r>
            <a:r>
              <a:rPr lang="ru-RU" dirty="0"/>
              <a:t> над </a:t>
            </a:r>
            <a:r>
              <a:rPr lang="ru-RU" dirty="0" err="1"/>
              <a:t>тях</a:t>
            </a:r>
            <a:r>
              <a:rPr lang="ru-RU" dirty="0"/>
              <a:t>! При </a:t>
            </a:r>
            <a:r>
              <a:rPr lang="ru-RU" dirty="0" err="1"/>
              <a:t>злоупотреба</a:t>
            </a:r>
            <a:r>
              <a:rPr lang="ru-RU" dirty="0"/>
              <a:t> с </a:t>
            </a:r>
            <a:r>
              <a:rPr lang="ru-RU" dirty="0" err="1"/>
              <a:t>подобни</a:t>
            </a:r>
            <a:r>
              <a:rPr lang="ru-RU" dirty="0"/>
              <a:t> </a:t>
            </a:r>
            <a:r>
              <a:rPr lang="ru-RU" dirty="0" err="1"/>
              <a:t>лични</a:t>
            </a:r>
            <a:r>
              <a:rPr lang="ru-RU" dirty="0"/>
              <a:t> </a:t>
            </a:r>
            <a:r>
              <a:rPr lang="ru-RU" dirty="0" err="1"/>
              <a:t>данни</a:t>
            </a:r>
            <a:r>
              <a:rPr lang="ru-RU" dirty="0"/>
              <a:t>, </a:t>
            </a:r>
            <a:r>
              <a:rPr lang="ru-RU" dirty="0" err="1"/>
              <a:t>смятам</a:t>
            </a:r>
            <a:r>
              <a:rPr lang="ru-RU" dirty="0"/>
              <a:t> че един </a:t>
            </a:r>
            <a:r>
              <a:rPr lang="ru-RU" dirty="0" err="1"/>
              <a:t>възрастен</a:t>
            </a:r>
            <a:r>
              <a:rPr lang="ru-RU" dirty="0"/>
              <a:t> </a:t>
            </a:r>
            <a:r>
              <a:rPr lang="ru-RU" dirty="0" err="1"/>
              <a:t>човек</a:t>
            </a:r>
            <a:r>
              <a:rPr lang="ru-RU" dirty="0"/>
              <a:t> би </a:t>
            </a:r>
            <a:r>
              <a:rPr lang="ru-RU" dirty="0" err="1"/>
              <a:t>могъл</a:t>
            </a:r>
            <a:r>
              <a:rPr lang="ru-RU" dirty="0"/>
              <a:t> да се </a:t>
            </a:r>
            <a:r>
              <a:rPr lang="ru-RU" dirty="0" err="1"/>
              <a:t>справи</a:t>
            </a:r>
            <a:r>
              <a:rPr lang="ru-RU" dirty="0"/>
              <a:t> с </a:t>
            </a:r>
            <a:r>
              <a:rPr lang="ru-RU" dirty="0" err="1"/>
              <a:t>по-малко</a:t>
            </a:r>
            <a:r>
              <a:rPr lang="ru-RU" dirty="0"/>
              <a:t> последствия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всеки</a:t>
            </a:r>
            <a:r>
              <a:rPr lang="ru-RU" dirty="0"/>
              <a:t> един аспект, но за един млад </a:t>
            </a:r>
            <a:r>
              <a:rPr lang="ru-RU" dirty="0" err="1"/>
              <a:t>човек</a:t>
            </a:r>
            <a:r>
              <a:rPr lang="ru-RU" dirty="0"/>
              <a:t> </a:t>
            </a:r>
            <a:r>
              <a:rPr lang="ru-RU" dirty="0" err="1"/>
              <a:t>такава</a:t>
            </a:r>
            <a:r>
              <a:rPr lang="ru-RU" dirty="0"/>
              <a:t> ситуация би се отразила </a:t>
            </a:r>
            <a:r>
              <a:rPr lang="ru-RU" dirty="0" err="1"/>
              <a:t>доста</a:t>
            </a:r>
            <a:r>
              <a:rPr lang="ru-RU" dirty="0"/>
              <a:t> </a:t>
            </a:r>
            <a:r>
              <a:rPr lang="ru-RU" dirty="0" err="1"/>
              <a:t>тежко</a:t>
            </a:r>
            <a:r>
              <a:rPr lang="ru-RU" dirty="0"/>
              <a:t> и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нанесе</a:t>
            </a:r>
            <a:r>
              <a:rPr lang="ru-RU" dirty="0"/>
              <a:t> </a:t>
            </a:r>
            <a:r>
              <a:rPr lang="ru-RU" dirty="0" err="1"/>
              <a:t>емоционална</a:t>
            </a:r>
            <a:r>
              <a:rPr lang="ru-RU" dirty="0"/>
              <a:t> травма за </a:t>
            </a:r>
            <a:r>
              <a:rPr lang="ru-RU" dirty="0" err="1"/>
              <a:t>дълъг</a:t>
            </a:r>
            <a:r>
              <a:rPr lang="ru-RU" dirty="0"/>
              <a:t> период. </a:t>
            </a:r>
            <a:endParaRPr lang="bg-BG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378" y="2005102"/>
            <a:ext cx="4426226" cy="3308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576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03583" y="0"/>
            <a:ext cx="10543828" cy="1113183"/>
          </a:xfrm>
        </p:spPr>
        <p:txBody>
          <a:bodyPr>
            <a:normAutofit/>
          </a:bodyPr>
          <a:lstStyle/>
          <a:p>
            <a:r>
              <a:rPr lang="ru-RU" sz="1800" dirty="0"/>
              <a:t>Как да </a:t>
            </a:r>
            <a:r>
              <a:rPr lang="ru-RU" sz="1800" dirty="0" err="1"/>
              <a:t>разпознаят</a:t>
            </a:r>
            <a:r>
              <a:rPr lang="ru-RU" sz="1800" dirty="0"/>
              <a:t> злонамерено приложение или платформа, или поведение от страна на друг </a:t>
            </a:r>
            <a:r>
              <a:rPr lang="ru-RU" sz="1800" dirty="0" err="1"/>
              <a:t>потребител</a:t>
            </a:r>
            <a:r>
              <a:rPr lang="ru-RU" sz="1800" dirty="0"/>
              <a:t>? И как да </a:t>
            </a:r>
            <a:r>
              <a:rPr lang="ru-RU" sz="1800" dirty="0" err="1"/>
              <a:t>реагират</a:t>
            </a:r>
            <a:r>
              <a:rPr lang="ru-RU" sz="1800" dirty="0"/>
              <a:t> в случай, че </a:t>
            </a:r>
            <a:r>
              <a:rPr lang="ru-RU" sz="1800" dirty="0" err="1"/>
              <a:t>попаднат</a:t>
            </a:r>
            <a:r>
              <a:rPr lang="ru-RU" sz="1800" dirty="0"/>
              <a:t> в </a:t>
            </a:r>
            <a:r>
              <a:rPr lang="ru-RU" sz="1800" dirty="0" err="1"/>
              <a:t>рискова</a:t>
            </a:r>
            <a:r>
              <a:rPr lang="ru-RU" sz="1800" dirty="0"/>
              <a:t> ситуация?</a:t>
            </a:r>
            <a:endParaRPr lang="bg-BG" sz="18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35131" y="1113183"/>
            <a:ext cx="8696834" cy="5261491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Младите</a:t>
            </a:r>
            <a:r>
              <a:rPr lang="ru-RU" dirty="0"/>
              <a:t> хора </a:t>
            </a:r>
            <a:r>
              <a:rPr lang="ru-RU" dirty="0" err="1"/>
              <a:t>трябва</a:t>
            </a:r>
            <a:r>
              <a:rPr lang="ru-RU" dirty="0"/>
              <a:t> </a:t>
            </a:r>
            <a:r>
              <a:rPr lang="ru-RU" dirty="0" err="1"/>
              <a:t>винаги</a:t>
            </a:r>
            <a:r>
              <a:rPr lang="ru-RU" dirty="0"/>
              <a:t> да </a:t>
            </a:r>
            <a:r>
              <a:rPr lang="ru-RU" dirty="0" err="1"/>
              <a:t>имат</a:t>
            </a:r>
            <a:r>
              <a:rPr lang="ru-RU" dirty="0"/>
              <a:t> </a:t>
            </a:r>
            <a:r>
              <a:rPr lang="ru-RU" dirty="0" err="1"/>
              <a:t>предвид</a:t>
            </a:r>
            <a:r>
              <a:rPr lang="ru-RU" dirty="0"/>
              <a:t>, че </a:t>
            </a:r>
            <a:r>
              <a:rPr lang="ru-RU" dirty="0" err="1"/>
              <a:t>каквото</a:t>
            </a:r>
            <a:r>
              <a:rPr lang="ru-RU" dirty="0"/>
              <a:t> и да се </a:t>
            </a:r>
            <a:r>
              <a:rPr lang="ru-RU" dirty="0" err="1"/>
              <a:t>случва</a:t>
            </a:r>
            <a:r>
              <a:rPr lang="ru-RU" dirty="0"/>
              <a:t> е </a:t>
            </a:r>
            <a:r>
              <a:rPr lang="ru-RU" dirty="0" err="1"/>
              <a:t>най</a:t>
            </a:r>
            <a:r>
              <a:rPr lang="ru-RU" dirty="0"/>
              <a:t>-добре да </a:t>
            </a:r>
            <a:r>
              <a:rPr lang="ru-RU" dirty="0" err="1"/>
              <a:t>споделят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своите</a:t>
            </a:r>
            <a:r>
              <a:rPr lang="ru-RU" dirty="0"/>
              <a:t> родители или </a:t>
            </a:r>
            <a:r>
              <a:rPr lang="ru-RU" dirty="0" err="1"/>
              <a:t>поне</a:t>
            </a:r>
            <a:r>
              <a:rPr lang="ru-RU" dirty="0"/>
              <a:t> с приятели! Не е </a:t>
            </a:r>
            <a:r>
              <a:rPr lang="ru-RU" dirty="0" err="1"/>
              <a:t>нормално</a:t>
            </a:r>
            <a:r>
              <a:rPr lang="ru-RU" dirty="0"/>
              <a:t>, </a:t>
            </a:r>
            <a:r>
              <a:rPr lang="ru-RU" dirty="0" err="1"/>
              <a:t>някой</a:t>
            </a:r>
            <a:r>
              <a:rPr lang="ru-RU" dirty="0"/>
              <a:t> </a:t>
            </a:r>
            <a:r>
              <a:rPr lang="ru-RU" dirty="0" err="1"/>
              <a:t>който</a:t>
            </a:r>
            <a:r>
              <a:rPr lang="ru-RU" dirty="0"/>
              <a:t> не </a:t>
            </a:r>
            <a:r>
              <a:rPr lang="ru-RU" dirty="0" err="1"/>
              <a:t>познавате</a:t>
            </a:r>
            <a:r>
              <a:rPr lang="ru-RU" dirty="0"/>
              <a:t> лично да се </a:t>
            </a:r>
            <a:r>
              <a:rPr lang="ru-RU" dirty="0" err="1"/>
              <a:t>опитва</a:t>
            </a:r>
            <a:r>
              <a:rPr lang="ru-RU" dirty="0"/>
              <a:t> да се </a:t>
            </a:r>
            <a:r>
              <a:rPr lang="ru-RU" dirty="0" err="1"/>
              <a:t>добере</a:t>
            </a:r>
            <a:r>
              <a:rPr lang="ru-RU" dirty="0"/>
              <a:t> до ваши по </a:t>
            </a:r>
            <a:r>
              <a:rPr lang="ru-RU" dirty="0" err="1"/>
              <a:t>лични</a:t>
            </a:r>
            <a:r>
              <a:rPr lang="ru-RU" dirty="0"/>
              <a:t> </a:t>
            </a:r>
            <a:r>
              <a:rPr lang="ru-RU" dirty="0" err="1"/>
              <a:t>моменти</a:t>
            </a:r>
            <a:r>
              <a:rPr lang="ru-RU" dirty="0"/>
              <a:t>, </a:t>
            </a:r>
            <a:r>
              <a:rPr lang="ru-RU" dirty="0" err="1"/>
              <a:t>данни</a:t>
            </a:r>
            <a:r>
              <a:rPr lang="ru-RU" dirty="0"/>
              <a:t> или снимки, а в </a:t>
            </a:r>
            <a:r>
              <a:rPr lang="ru-RU" dirty="0" err="1"/>
              <a:t>същото</a:t>
            </a:r>
            <a:r>
              <a:rPr lang="ru-RU" dirty="0"/>
              <a:t> </a:t>
            </a:r>
            <a:r>
              <a:rPr lang="ru-RU" dirty="0" err="1"/>
              <a:t>време</a:t>
            </a:r>
            <a:r>
              <a:rPr lang="ru-RU" dirty="0"/>
              <a:t> да се </a:t>
            </a:r>
            <a:r>
              <a:rPr lang="ru-RU" dirty="0" err="1"/>
              <a:t>крие</a:t>
            </a:r>
            <a:r>
              <a:rPr lang="ru-RU" dirty="0"/>
              <a:t> зад </a:t>
            </a:r>
            <a:r>
              <a:rPr lang="ru-RU" dirty="0" err="1"/>
              <a:t>анонимността</a:t>
            </a:r>
            <a:r>
              <a:rPr lang="ru-RU" dirty="0"/>
              <a:t> на интернет </a:t>
            </a:r>
            <a:r>
              <a:rPr lang="ru-RU" dirty="0" err="1"/>
              <a:t>пространството</a:t>
            </a:r>
            <a:r>
              <a:rPr lang="ru-RU" dirty="0"/>
              <a:t>. </a:t>
            </a:r>
            <a:r>
              <a:rPr lang="ru-RU" dirty="0" err="1"/>
              <a:t>Децата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знаят</a:t>
            </a:r>
            <a:r>
              <a:rPr lang="ru-RU" dirty="0"/>
              <a:t>, че </a:t>
            </a:r>
            <a:r>
              <a:rPr lang="ru-RU" dirty="0" err="1"/>
              <a:t>често</a:t>
            </a:r>
            <a:r>
              <a:rPr lang="ru-RU" dirty="0"/>
              <a:t> хора,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биха</a:t>
            </a:r>
            <a:r>
              <a:rPr lang="ru-RU" dirty="0"/>
              <a:t> искали да навредят </a:t>
            </a:r>
            <a:r>
              <a:rPr lang="ru-RU" dirty="0" err="1"/>
              <a:t>използват</a:t>
            </a:r>
            <a:r>
              <a:rPr lang="ru-RU" dirty="0"/>
              <a:t> </a:t>
            </a:r>
            <a:r>
              <a:rPr lang="ru-RU" dirty="0" err="1"/>
              <a:t>фалшиви</a:t>
            </a:r>
            <a:r>
              <a:rPr lang="ru-RU" dirty="0"/>
              <a:t> профили  и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много </a:t>
            </a:r>
            <a:r>
              <a:rPr lang="ru-RU" dirty="0" err="1"/>
              <a:t>внимателни</a:t>
            </a:r>
            <a:r>
              <a:rPr lang="ru-RU" dirty="0"/>
              <a:t> по отношение на </a:t>
            </a:r>
            <a:r>
              <a:rPr lang="ru-RU" dirty="0" err="1"/>
              <a:t>това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 </a:t>
            </a:r>
            <a:r>
              <a:rPr lang="ru-RU" dirty="0" err="1"/>
              <a:t>споделят</a:t>
            </a:r>
            <a:r>
              <a:rPr lang="ru-RU" dirty="0"/>
              <a:t>. </a:t>
            </a:r>
            <a:r>
              <a:rPr lang="ru-RU" dirty="0" err="1"/>
              <a:t>Първи</a:t>
            </a:r>
            <a:r>
              <a:rPr lang="ru-RU" dirty="0"/>
              <a:t> признак за </a:t>
            </a:r>
            <a:r>
              <a:rPr lang="ru-RU" dirty="0" err="1"/>
              <a:t>опасност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опита за </a:t>
            </a:r>
            <a:r>
              <a:rPr lang="ru-RU" dirty="0" err="1"/>
              <a:t>придобиване</a:t>
            </a:r>
            <a:r>
              <a:rPr lang="ru-RU" dirty="0"/>
              <a:t> на ваша </a:t>
            </a:r>
            <a:r>
              <a:rPr lang="ru-RU" dirty="0" err="1"/>
              <a:t>лична</a:t>
            </a:r>
            <a:r>
              <a:rPr lang="ru-RU" dirty="0"/>
              <a:t> информация, без </a:t>
            </a:r>
            <a:r>
              <a:rPr lang="ru-RU" dirty="0" err="1"/>
              <a:t>отсрещната</a:t>
            </a:r>
            <a:r>
              <a:rPr lang="ru-RU" dirty="0"/>
              <a:t> страна да </a:t>
            </a:r>
            <a:r>
              <a:rPr lang="ru-RU" dirty="0" err="1"/>
              <a:t>дава</a:t>
            </a:r>
            <a:r>
              <a:rPr lang="ru-RU" dirty="0"/>
              <a:t> </a:t>
            </a:r>
            <a:r>
              <a:rPr lang="ru-RU" dirty="0" err="1"/>
              <a:t>такава</a:t>
            </a:r>
            <a:r>
              <a:rPr lang="ru-RU" dirty="0"/>
              <a:t> за себе си, </a:t>
            </a:r>
            <a:r>
              <a:rPr lang="ru-RU" dirty="0" err="1"/>
              <a:t>макар</a:t>
            </a:r>
            <a:r>
              <a:rPr lang="ru-RU" dirty="0"/>
              <a:t> че </a:t>
            </a:r>
            <a:r>
              <a:rPr lang="ru-RU" dirty="0" err="1"/>
              <a:t>споделената</a:t>
            </a:r>
            <a:r>
              <a:rPr lang="ru-RU" dirty="0"/>
              <a:t> информация от </a:t>
            </a:r>
            <a:r>
              <a:rPr lang="ru-RU" dirty="0" err="1"/>
              <a:t>непознат</a:t>
            </a:r>
            <a:r>
              <a:rPr lang="ru-RU" dirty="0"/>
              <a:t> </a:t>
            </a:r>
            <a:r>
              <a:rPr lang="ru-RU" dirty="0" err="1"/>
              <a:t>профил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неистина</a:t>
            </a:r>
            <a:r>
              <a:rPr lang="ru-RU" dirty="0"/>
              <a:t>, а </a:t>
            </a:r>
            <a:r>
              <a:rPr lang="ru-RU" dirty="0" err="1"/>
              <a:t>веднъж</a:t>
            </a:r>
            <a:r>
              <a:rPr lang="ru-RU" dirty="0"/>
              <a:t> </a:t>
            </a:r>
            <a:r>
              <a:rPr lang="ru-RU" dirty="0" err="1"/>
              <a:t>дадени</a:t>
            </a:r>
            <a:r>
              <a:rPr lang="ru-RU" dirty="0"/>
              <a:t> </a:t>
            </a:r>
            <a:r>
              <a:rPr lang="ru-RU" dirty="0" err="1"/>
              <a:t>телефонни</a:t>
            </a:r>
            <a:r>
              <a:rPr lang="ru-RU" dirty="0"/>
              <a:t> номера, </a:t>
            </a:r>
            <a:r>
              <a:rPr lang="ru-RU" dirty="0" err="1"/>
              <a:t>име</a:t>
            </a:r>
            <a:r>
              <a:rPr lang="ru-RU" dirty="0"/>
              <a:t> на училище, в </a:t>
            </a:r>
            <a:r>
              <a:rPr lang="ru-RU" dirty="0" err="1"/>
              <a:t>което</a:t>
            </a:r>
            <a:r>
              <a:rPr lang="ru-RU" dirty="0"/>
              <a:t> учите или </a:t>
            </a:r>
            <a:r>
              <a:rPr lang="ru-RU" dirty="0" err="1"/>
              <a:t>дори</a:t>
            </a:r>
            <a:r>
              <a:rPr lang="ru-RU" dirty="0"/>
              <a:t> </a:t>
            </a:r>
            <a:r>
              <a:rPr lang="ru-RU" dirty="0" err="1"/>
              <a:t>домашен</a:t>
            </a:r>
            <a:r>
              <a:rPr lang="ru-RU" dirty="0"/>
              <a:t> адрес,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направи</a:t>
            </a:r>
            <a:r>
              <a:rPr lang="ru-RU" dirty="0"/>
              <a:t> </a:t>
            </a:r>
            <a:r>
              <a:rPr lang="ru-RU" dirty="0" err="1"/>
              <a:t>вашето</a:t>
            </a:r>
            <a:r>
              <a:rPr lang="ru-RU" dirty="0"/>
              <a:t> </a:t>
            </a:r>
            <a:r>
              <a:rPr lang="ru-RU" dirty="0" err="1"/>
              <a:t>намиране</a:t>
            </a:r>
            <a:r>
              <a:rPr lang="ru-RU" dirty="0"/>
              <a:t> и </a:t>
            </a:r>
            <a:r>
              <a:rPr lang="ru-RU" dirty="0" err="1"/>
              <a:t>злоупотребата</a:t>
            </a:r>
            <a:r>
              <a:rPr lang="ru-RU" dirty="0"/>
              <a:t> с вас в много отношения, </a:t>
            </a:r>
            <a:r>
              <a:rPr lang="ru-RU" dirty="0" err="1"/>
              <a:t>изключително</a:t>
            </a:r>
            <a:r>
              <a:rPr lang="ru-RU" dirty="0"/>
              <a:t> </a:t>
            </a:r>
            <a:r>
              <a:rPr lang="ru-RU" dirty="0" err="1"/>
              <a:t>лесна</a:t>
            </a:r>
            <a:r>
              <a:rPr lang="ru-RU" dirty="0"/>
              <a:t>. Именно за </a:t>
            </a:r>
            <a:r>
              <a:rPr lang="ru-RU" dirty="0" err="1"/>
              <a:t>това</a:t>
            </a:r>
            <a:r>
              <a:rPr lang="ru-RU" dirty="0"/>
              <a:t> да </a:t>
            </a:r>
            <a:r>
              <a:rPr lang="ru-RU" dirty="0" err="1"/>
              <a:t>споделите</a:t>
            </a:r>
            <a:r>
              <a:rPr lang="ru-RU" dirty="0"/>
              <a:t> на </a:t>
            </a:r>
            <a:r>
              <a:rPr lang="ru-RU" dirty="0" err="1"/>
              <a:t>родителите</a:t>
            </a:r>
            <a:r>
              <a:rPr lang="ru-RU" dirty="0"/>
              <a:t> си </a:t>
            </a:r>
            <a:r>
              <a:rPr lang="ru-RU" dirty="0" err="1"/>
              <a:t>трябва</a:t>
            </a:r>
            <a:r>
              <a:rPr lang="ru-RU" dirty="0"/>
              <a:t> да е </a:t>
            </a:r>
            <a:r>
              <a:rPr lang="ru-RU" dirty="0" err="1"/>
              <a:t>първото</a:t>
            </a:r>
            <a:r>
              <a:rPr lang="ru-RU" dirty="0"/>
              <a:t> </a:t>
            </a:r>
            <a:r>
              <a:rPr lang="ru-RU" dirty="0" err="1"/>
              <a:t>нещо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всяко </a:t>
            </a:r>
            <a:r>
              <a:rPr lang="ru-RU" dirty="0" err="1"/>
              <a:t>дете</a:t>
            </a:r>
            <a:r>
              <a:rPr lang="ru-RU" dirty="0"/>
              <a:t> да </a:t>
            </a:r>
            <a:r>
              <a:rPr lang="ru-RU" dirty="0" err="1"/>
              <a:t>направи</a:t>
            </a:r>
            <a:r>
              <a:rPr lang="ru-RU" dirty="0"/>
              <a:t>, </a:t>
            </a:r>
            <a:r>
              <a:rPr lang="ru-RU" dirty="0" err="1"/>
              <a:t>почувствало</a:t>
            </a:r>
            <a:r>
              <a:rPr lang="ru-RU" dirty="0"/>
              <a:t>, че е </a:t>
            </a:r>
            <a:r>
              <a:rPr lang="ru-RU" dirty="0" err="1"/>
              <a:t>попаднало</a:t>
            </a:r>
            <a:r>
              <a:rPr lang="ru-RU" dirty="0"/>
              <a:t> в подобна ситуация! </a:t>
            </a:r>
            <a:r>
              <a:rPr lang="ru-RU" dirty="0" err="1"/>
              <a:t>Трябва</a:t>
            </a:r>
            <a:r>
              <a:rPr lang="ru-RU" dirty="0"/>
              <a:t> да знаем, че в </a:t>
            </a:r>
            <a:r>
              <a:rPr lang="ru-RU" dirty="0" err="1"/>
              <a:t>днешно</a:t>
            </a:r>
            <a:r>
              <a:rPr lang="ru-RU" dirty="0"/>
              <a:t> </a:t>
            </a:r>
            <a:r>
              <a:rPr lang="ru-RU" dirty="0" err="1"/>
              <a:t>време</a:t>
            </a:r>
            <a:r>
              <a:rPr lang="ru-RU" dirty="0"/>
              <a:t> никой не е застрахован. </a:t>
            </a: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0491" y="1579281"/>
            <a:ext cx="3213464" cy="420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05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режа">
  <a:themeElements>
    <a:clrScheme name="Мрежа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Мрежа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Мрежа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TM03457485[[fn=Мрежа]]</Template>
  <TotalTime>29</TotalTime>
  <Words>815</Words>
  <Application>Microsoft Office PowerPoint</Application>
  <PresentationFormat>По избор</PresentationFormat>
  <Paragraphs>15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7</vt:i4>
      </vt:variant>
    </vt:vector>
  </HeadingPairs>
  <TitlesOfParts>
    <vt:vector size="8" baseType="lpstr">
      <vt:lpstr>Мрежа</vt:lpstr>
      <vt:lpstr>Международен ден на безопасен интернет</vt:lpstr>
      <vt:lpstr> На 8 февруари  2022 г. Се  отбелязва   международния Ден за безопасен интернет с мотото „Заедно за по-добър интернет“. Започнал през 2004 г. по инициатива ва Европейската комисия, Денят за безопасен интернет се отбелязва всяка година през февруари в повече от 140 държави.  Повече информация може да се намери на: https://digital-strategy.ec.europa.eu/en/policies/safer-internet-day. На 11 февруари отбелязваме международния Ден за безопасен интернет. Инициативата е израз на загриженост за безопасността на децата в дигиталния свят.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Как да разпознаят злонамерено приложение или платформа, или поведение от страна на друг потребител? И как да реагират в случай, че попаднат в рискова ситуация?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Международен ден на безопасен интернет</dc:title>
  <dc:creator>User</dc:creator>
  <cp:lastModifiedBy>Pc12</cp:lastModifiedBy>
  <cp:revision>6</cp:revision>
  <dcterms:created xsi:type="dcterms:W3CDTF">2023-02-07T08:02:01Z</dcterms:created>
  <dcterms:modified xsi:type="dcterms:W3CDTF">2023-02-07T11:42:26Z</dcterms:modified>
</cp:coreProperties>
</file>